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9" r:id="rId2"/>
    <p:sldId id="256" r:id="rId3"/>
    <p:sldId id="260" r:id="rId4"/>
    <p:sldId id="257" r:id="rId5"/>
    <p:sldId id="261" r:id="rId6"/>
    <p:sldId id="258" r:id="rId7"/>
    <p:sldId id="267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AF14E-E925-4AD2-9C61-847D2DCB9FC0}" type="datetimeFigureOut">
              <a:rPr lang="en-AU" smtClean="0"/>
              <a:pPr/>
              <a:t>21/02/2017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0B5FF-DD65-49A9-9C1F-FF9845D4863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a.gov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aopinion2010.blogspot.com.au/p/historia-israel-y-palestina-breve.html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thiplethi.com/un-security-council-resolution-242/united-nations/un-resolution-242/2009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 Horse commemorative statue - Photo J Curry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B5FF-DD65-49A9-9C1F-FF9845D4863E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 of mandates – Base map - CIA World Fact Book </a:t>
            </a:r>
            <a:r>
              <a:rPr lang="en-A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https://www.cia.gov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B5FF-DD65-49A9-9C1F-FF9845D4863E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 of Partition of Palestine – </a:t>
            </a:r>
            <a:r>
              <a:rPr lang="en-A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https://commons.wikimedia.org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/wiki/File:PalestineAndTransjordan.png – </a:t>
            </a:r>
            <a:r>
              <a:rPr lang="en-A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Doron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B5FF-DD65-49A9-9C1F-FF9845D4863E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http://laopinion2010.blogspot.com.au/p/historia-israel-y-palestina-breve.html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B5FF-DD65-49A9-9C1F-FF9845D4863E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http://www.crethiplethi.com/un-security-council-resolution-242/united-nations/un-resolution-242/2009/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B5FF-DD65-49A9-9C1F-FF9845D4863E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B5FF-DD65-49A9-9C1F-FF9845D4863E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21/02/2017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21/02/2017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21/02/2017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21/02/2017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21/02/2017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21/02/2017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21/02/2017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21/02/2017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21/02/2017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21/02/2017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21/02/2017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4EF48C-56DF-42DB-AC7B-DF59651A1A26}" type="datetimeFigureOut">
              <a:rPr lang="en-AU" smtClean="0"/>
              <a:pPr/>
              <a:t>21/02/2017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H Stat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3143250" y="857250"/>
            <a:ext cx="6858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3707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b="1" dirty="0" smtClean="0"/>
              <a:t>Re-writing the Map of the Middle East</a:t>
            </a:r>
          </a:p>
          <a:p>
            <a:endParaRPr lang="en-AU" sz="5400" b="1" dirty="0" smtClean="0"/>
          </a:p>
          <a:p>
            <a:r>
              <a:rPr lang="en-AU" sz="5400" b="1" dirty="0" smtClean="0"/>
              <a:t>Lesson 5</a:t>
            </a:r>
            <a:endParaRPr lang="en-AU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b\Documents\Ang Share Folder\Anzac booklet\Pics for book\ch 10 post war M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764704"/>
            <a:ext cx="6984776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C000"/>
                </a:solidFill>
              </a:rPr>
              <a:t>How the Middle East was partitioned</a:t>
            </a:r>
            <a:endParaRPr lang="en-AU" sz="4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4400" dirty="0" smtClean="0">
                <a:solidFill>
                  <a:srgbClr val="FFC000"/>
                </a:solidFill>
              </a:rPr>
              <a:t>League of Nations Mandate – Ratified July1922 San Remo</a:t>
            </a:r>
            <a:endParaRPr lang="en-AU" sz="4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800" dirty="0" smtClean="0"/>
              <a:t>France – Syria (Syria and Lebanon</a:t>
            </a:r>
          </a:p>
          <a:p>
            <a:r>
              <a:rPr lang="en-AU" sz="4800" dirty="0" smtClean="0"/>
              <a:t>Britain  - Mesopotamia (Iraq) and Palestine (Jordan and Israel)</a:t>
            </a:r>
            <a:endParaRPr lang="en-AU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jb\Documents\Ang Share Folder\Anzac booklet\Pics for book\ch 10 PalestineAndTransjordan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908720"/>
            <a:ext cx="748883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5576" y="0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solidFill>
                  <a:srgbClr val="FFC000"/>
                </a:solidFill>
              </a:rPr>
              <a:t>British Mandate over Palestine</a:t>
            </a:r>
            <a:endParaRPr lang="en-AU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400" dirty="0" smtClean="0">
                <a:solidFill>
                  <a:srgbClr val="FFC000"/>
                </a:solidFill>
              </a:rPr>
              <a:t>How Palestine was divided</a:t>
            </a:r>
            <a:endParaRPr lang="en-AU" sz="4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sz="4800" dirty="0" smtClean="0"/>
              <a:t>Arabs – 77%  - Land East of the Jordan River (38,000 square miles). Became Jordan</a:t>
            </a:r>
          </a:p>
          <a:p>
            <a:r>
              <a:rPr lang="en-AU" sz="4800" dirty="0" smtClean="0"/>
              <a:t>Jews – 23% - Land West of the Jordan River (8,000 square miles). Became Israel</a:t>
            </a:r>
            <a:endParaRPr lang="en-AU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Israel War of Independence 19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4067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b="1" dirty="0" smtClean="0"/>
              <a:t>UN Partition Plan 1947  </a:t>
            </a:r>
          </a:p>
          <a:p>
            <a:endParaRPr lang="en-AU" sz="4400" b="1" dirty="0"/>
          </a:p>
          <a:p>
            <a:pPr>
              <a:buFont typeface="Arial" pitchFamily="34" charset="0"/>
              <a:buChar char="•"/>
            </a:pPr>
            <a:r>
              <a:rPr lang="en-AU" sz="4400" b="1" dirty="0" smtClean="0"/>
              <a:t>Accepted by Jews</a:t>
            </a:r>
          </a:p>
          <a:p>
            <a:endParaRPr lang="en-AU" sz="4400" b="1" dirty="0" smtClean="0"/>
          </a:p>
          <a:p>
            <a:pPr>
              <a:buFont typeface="Arial" pitchFamily="34" charset="0"/>
              <a:buChar char="•"/>
            </a:pPr>
            <a:r>
              <a:rPr lang="en-AU" sz="4400" b="1" dirty="0" smtClean="0"/>
              <a:t>Rejected by all Arab countries</a:t>
            </a:r>
            <a:endParaRPr lang="en-AU" sz="4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ill\Documents\Share File\Anzac booklet\Schools material\Schools pics\borders and distances West Ban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0"/>
            <a:ext cx="382331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FFC000"/>
                </a:solidFill>
              </a:rPr>
              <a:t>Significance of the ANZAC contribution to the campaign</a:t>
            </a:r>
            <a:endParaRPr lang="en-AU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3200" b="1" dirty="0" smtClean="0"/>
              <a:t>The Allied forces caused an Empire to fall </a:t>
            </a:r>
            <a:r>
              <a:rPr lang="en-AU" sz="3200" b="1" dirty="0" smtClean="0"/>
              <a:t>and 6 </a:t>
            </a:r>
            <a:r>
              <a:rPr lang="en-AU" sz="3200" b="1" dirty="0" smtClean="0"/>
              <a:t>nations to be born. ANZACs often at the forefront.</a:t>
            </a:r>
          </a:p>
          <a:p>
            <a:r>
              <a:rPr lang="en-AU" sz="3200" b="1" dirty="0" smtClean="0"/>
              <a:t>The ANZACs put Australia and New Zealand on the world map</a:t>
            </a:r>
          </a:p>
          <a:p>
            <a:r>
              <a:rPr lang="en-AU" sz="3200" b="1" dirty="0" smtClean="0"/>
              <a:t>They created the ANZAC </a:t>
            </a:r>
            <a:r>
              <a:rPr lang="en-AU" sz="3200" b="1" dirty="0" smtClean="0"/>
              <a:t>legend</a:t>
            </a:r>
          </a:p>
          <a:p>
            <a:r>
              <a:rPr lang="en-AU" sz="3200" b="1" dirty="0" smtClean="0"/>
              <a:t>The experience they gained bred many leaders of the young Australian nation</a:t>
            </a:r>
            <a:endParaRPr lang="en-AU" sz="3200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1709</TotalTime>
  <Words>203</Words>
  <Application>Microsoft Office PowerPoint</Application>
  <PresentationFormat>On-screen Show (4:3)</PresentationFormat>
  <Paragraphs>32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Slide 1</vt:lpstr>
      <vt:lpstr>Slide 2</vt:lpstr>
      <vt:lpstr>League of Nations Mandate – Ratified July1922 San Remo</vt:lpstr>
      <vt:lpstr>Slide 4</vt:lpstr>
      <vt:lpstr>How Palestine was divided</vt:lpstr>
      <vt:lpstr>Slide 6</vt:lpstr>
      <vt:lpstr>Slide 7</vt:lpstr>
      <vt:lpstr>Significance of the ANZAC contribution to the campaign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Jill</dc:creator>
  <cp:lastModifiedBy>Jill</cp:lastModifiedBy>
  <cp:revision>9</cp:revision>
  <dcterms:created xsi:type="dcterms:W3CDTF">2016-12-15T06:20:05Z</dcterms:created>
  <dcterms:modified xsi:type="dcterms:W3CDTF">2017-02-21T11:15:18Z</dcterms:modified>
</cp:coreProperties>
</file>