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73F03-B7F0-4777-A981-7958473F6D4B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C0124-E209-4BE3-8C26-32403A4BE6B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A04993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Harry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1923 https://www.awm.gov.au/collection/J00503/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Harry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young man in the Queensland Mounted Infantry </a:t>
            </a:r>
            <a:r>
              <a:rPr lang="en-A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https://www.awm.gov.au/collection/A04993/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War Memorial https://www.awm.gov.au/collection/G01014/ Photo by Charles Bean. Gallipoli Peninsula, Turkey. 1915. General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Major E.M. Williams, Brigade Major of the 1st Australian Light Horse (left) and Staff Captain Walter Percy Farr (right).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War Memorial https://www.awm.gov.au/collection/J06708/ Sir Harry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Portrait by McInnis.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War Memorial https://www.awm.gov.au/collection/A01575/ General Sir H G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GOC, Desert Mounted Corps (centre) with Brigadier General R G H Howard-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Vyse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CMG DSO, his Brigadier General, General Staff (BGGS) (left) and Captain W G Lyons MC (right), one of his Aide de Camps (ADC). Photo taken the day after the capture of Beersheba.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leading the troops through Damascus https://www.awm.gov.au/collection/H10659/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horse Maribyrnong 1923. https://www.awm.gov.au/collection/J00505/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War Memorial https://www.awm.gov.au/collection/087280/ Photo John Lee.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 Harry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Chauvel's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horse with the rider's boots set in reverse.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C0124-E209-4BE3-8C26-32403A4BE6B5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D0A7CB-2316-4898-B6A5-ACC2F6D7F73C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C4C44F-8427-43DE-A59C-A251289DCDA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en-AU" sz="4800" dirty="0" smtClean="0"/>
              <a:t>General Sir Harry </a:t>
            </a:r>
            <a:r>
              <a:rPr lang="en-AU" sz="4800" dirty="0" err="1" smtClean="0"/>
              <a:t>Chauvel</a:t>
            </a:r>
            <a:r>
              <a:rPr lang="en-AU" sz="4800" dirty="0" smtClean="0"/>
              <a:t> </a:t>
            </a:r>
            <a:endParaRPr lang="en-AU" sz="4800" dirty="0"/>
          </a:p>
        </p:txBody>
      </p:sp>
      <p:pic>
        <p:nvPicPr>
          <p:cNvPr id="36868" name="Picture 4" descr="Portrait of General Sir Henry (Harry) George Chauvel GCMG KCB at Maribyrong camp during the Citizen Military Force (CMF) (Light Horse) camp held there in March 192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1"/>
            <a:ext cx="4628229" cy="59492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1700808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Commander of  the Desert Mounted Corps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en-AU" dirty="0" err="1" smtClean="0"/>
              <a:t>Chauvel</a:t>
            </a:r>
            <a:r>
              <a:rPr lang="en-AU" dirty="0" smtClean="0"/>
              <a:t> as a young man</a:t>
            </a:r>
            <a:endParaRPr lang="en-AU" dirty="0"/>
          </a:p>
        </p:txBody>
      </p:sp>
      <p:pic>
        <p:nvPicPr>
          <p:cNvPr id="1026" name="Picture 2" descr="Portrait of Captain H G Chauvel as an officer of the Queensland Mounted Infantry with which unit he served as a volunteer in the South African campaign. He was later to become Lieutenant General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3960440" cy="5430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908720"/>
          </a:xfrm>
        </p:spPr>
        <p:txBody>
          <a:bodyPr>
            <a:noAutofit/>
          </a:bodyPr>
          <a:lstStyle/>
          <a:p>
            <a:pPr algn="ctr"/>
            <a:r>
              <a:rPr lang="en-AU" sz="5400" dirty="0" err="1" smtClean="0"/>
              <a:t>GAllipoli</a:t>
            </a:r>
            <a:endParaRPr lang="en-AU" sz="5400" dirty="0"/>
          </a:p>
        </p:txBody>
      </p:sp>
      <p:pic>
        <p:nvPicPr>
          <p:cNvPr id="3" name="Picture 2" descr="C:\Users\jb\Documents\Ang Share Folder\Anzac booklet\Web pics\Chauvel with troops Gallipoli G01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980728"/>
            <a:ext cx="4032447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1" y="213285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err="1" smtClean="0"/>
              <a:t>Chauvel</a:t>
            </a:r>
            <a:r>
              <a:rPr lang="en-AU" sz="3600" dirty="0" smtClean="0"/>
              <a:t> led the 1</a:t>
            </a:r>
            <a:r>
              <a:rPr lang="en-AU" sz="3600" baseline="30000" dirty="0" smtClean="0"/>
              <a:t>st</a:t>
            </a:r>
            <a:r>
              <a:rPr lang="en-AU" sz="3600" dirty="0" smtClean="0"/>
              <a:t> Light Horse Brigade in Gallipoli</a:t>
            </a:r>
            <a:endParaRPr lang="en-A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algn="ctr"/>
            <a:r>
              <a:rPr lang="en-AU" dirty="0" smtClean="0"/>
              <a:t>In the Sinai </a:t>
            </a:r>
            <a:r>
              <a:rPr lang="en-AU" dirty="0" err="1" smtClean="0"/>
              <a:t>dEsert</a:t>
            </a:r>
            <a:endParaRPr lang="en-AU" dirty="0"/>
          </a:p>
        </p:txBody>
      </p:sp>
      <p:pic>
        <p:nvPicPr>
          <p:cNvPr id="3" name="Picture 2" descr="C:\Users\jb\Documents\Ang Share Folder\Anzac booklet\Web pics\Chauvel J06708 Portrait McInni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518457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76470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day after capturing </a:t>
            </a:r>
            <a:r>
              <a:rPr lang="en-AU" dirty="0" err="1" smtClean="0"/>
              <a:t>beersheba</a:t>
            </a:r>
            <a:endParaRPr lang="en-AU" dirty="0"/>
          </a:p>
        </p:txBody>
      </p:sp>
      <p:pic>
        <p:nvPicPr>
          <p:cNvPr id="3" name="Picture 2" descr="C:\Users\jb\Documents\Ang Share Folder\Anzac booklet\Web pics\Day after the charge A015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741682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en-AU" dirty="0" err="1" smtClean="0"/>
              <a:t>damascus</a:t>
            </a:r>
            <a:endParaRPr lang="en-AU" dirty="0"/>
          </a:p>
        </p:txBody>
      </p:sp>
      <p:pic>
        <p:nvPicPr>
          <p:cNvPr id="46082" name="Picture 2" descr="https://www.awm.gov.au/images/collection/items/ACCNUM_SCREEN/H10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60960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Inspector general of the army</a:t>
            </a:r>
            <a:endParaRPr lang="en-AU" dirty="0"/>
          </a:p>
        </p:txBody>
      </p:sp>
      <p:pic>
        <p:nvPicPr>
          <p:cNvPr id="43010" name="Picture 2" descr="https://www.awm.gov.au/images/collection/items/ACCNUM_SCREEN/J0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6643546" cy="5242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908720"/>
          </a:xfrm>
        </p:spPr>
        <p:txBody>
          <a:bodyPr/>
          <a:lstStyle/>
          <a:p>
            <a:pPr algn="ctr"/>
            <a:r>
              <a:rPr lang="en-AU" dirty="0" err="1" smtClean="0"/>
              <a:t>Chauvel’s</a:t>
            </a:r>
            <a:r>
              <a:rPr lang="en-AU" dirty="0" smtClean="0"/>
              <a:t> funeral</a:t>
            </a:r>
            <a:endParaRPr lang="en-AU" dirty="0"/>
          </a:p>
        </p:txBody>
      </p:sp>
      <p:pic>
        <p:nvPicPr>
          <p:cNvPr id="3" name="Picture 2" descr="C:\Users\jb\Documents\Ang Share Folder\Anzac booklet\Web pics\Loan charger - boots reversed chauvel's fune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57606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6093296"/>
            <a:ext cx="70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Boots in reverse mean fallen soldier not returning</a:t>
            </a:r>
            <a:endParaRPr lang="en-A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</TotalTime>
  <Words>256</Words>
  <Application>Microsoft Office PowerPoint</Application>
  <PresentationFormat>On-screen Show (4:3)</PresentationFormat>
  <Paragraphs>28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General Sir Harry Chauvel </vt:lpstr>
      <vt:lpstr>Chauvel as a young man</vt:lpstr>
      <vt:lpstr>GAllipoli</vt:lpstr>
      <vt:lpstr>In the Sinai dEsert</vt:lpstr>
      <vt:lpstr>The day after capturing beersheba</vt:lpstr>
      <vt:lpstr>damascus</vt:lpstr>
      <vt:lpstr>Inspector general of the army</vt:lpstr>
      <vt:lpstr>Chauvel’s funeral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sir Harry Chauvel </dc:title>
  <dc:creator>Jill</dc:creator>
  <cp:lastModifiedBy>Jill</cp:lastModifiedBy>
  <cp:revision>2</cp:revision>
  <dcterms:created xsi:type="dcterms:W3CDTF">2017-01-31T11:13:43Z</dcterms:created>
  <dcterms:modified xsi:type="dcterms:W3CDTF">2017-02-14T10:35:11Z</dcterms:modified>
</cp:coreProperties>
</file>