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60" r:id="rId4"/>
    <p:sldId id="266" r:id="rId5"/>
    <p:sldId id="26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1E8A-8A23-4EEE-B5EE-84CB28FEAF6B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21ED-B4D2-49E1-A7BC-2DA2712399B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
</file>

<file path=ppt/notesSlides/_rels/notes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
</file>

<file path=ppt/notesSlides/_rels/notes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
</file>

<file path=ppt/notesSlides/_rels/notes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Horse Troop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http://clangrantaus.com/australia/australian-military-history/australian-lighthorse/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</a:p>
          <a:p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https://morgenwacht.wordpress.com/2016/05/24/der-hintergrund-des-verrats-1-die-balfour-deklaration/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https://www.awm.gov.au/collection/P02268.012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4th Light Horse at Beersheba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https://www.awm.gov.au/collection/A02684/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Jumping the trenches – from a photograph at an exhibition in Beersheba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Watering the Horses at Beersheba - from a photograph at an exhibition in Beersheba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Arthur Balfour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http://speedymedia.blogspot.com.au/2010/12/san-remo-conference.html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Balfour declaration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http://israelforever.org/state/balfour_declaration_original/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Jews return home from Buchenwald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http://gcaptain.com/maritime-monday-june-ten-twntythrteen-exodus/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 Hall Tel Aviv – J. </a:t>
            </a:r>
            <a:r>
              <a:rPr lang="en-A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Curry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21ED-B4D2-49E1-A7BC-2DA2712399B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02DE4B-88EB-45DB-897F-C734B4F4A4F2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6C2C51-E82C-43C2-A157-E2AD4287E0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>
                <a:solidFill>
                  <a:srgbClr val="C00000"/>
                </a:solidFill>
              </a:rPr>
              <a:t>October 31 2017 </a:t>
            </a:r>
            <a:br>
              <a:rPr lang="en-AU" b="1" dirty="0" smtClean="0">
                <a:solidFill>
                  <a:srgbClr val="C00000"/>
                </a:solidFill>
              </a:rPr>
            </a:br>
            <a:r>
              <a:rPr lang="en-AU" b="1" dirty="0" smtClean="0">
                <a:solidFill>
                  <a:srgbClr val="C00000"/>
                </a:solidFill>
              </a:rPr>
              <a:t>A date to remember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Image result for arthur balfour decl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4264016" cy="2611711"/>
          </a:xfrm>
          <a:prstGeom prst="rect">
            <a:avLst/>
          </a:prstGeom>
          <a:noFill/>
        </p:spPr>
      </p:pic>
      <p:pic>
        <p:nvPicPr>
          <p:cNvPr id="8" name="Picture 7" descr="Lighthorse-Tro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3168352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227687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Light Horse </a:t>
            </a:r>
            <a:r>
              <a:rPr lang="en-AU" sz="2000" dirty="0" smtClean="0"/>
              <a:t>breakthrough at </a:t>
            </a:r>
            <a:r>
              <a:rPr lang="en-AU" sz="2000" dirty="0" err="1" smtClean="0"/>
              <a:t>Beersheva</a:t>
            </a:r>
            <a:endParaRPr lang="en-A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229200"/>
            <a:ext cx="220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Balfour Declaration</a:t>
            </a:r>
            <a:endParaRPr lang="en-A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4</a:t>
            </a:r>
            <a:r>
              <a:rPr lang="en-AU" baseline="30000" dirty="0" smtClean="0">
                <a:solidFill>
                  <a:srgbClr val="C00000"/>
                </a:solidFill>
              </a:rPr>
              <a:t>th</a:t>
            </a:r>
            <a:r>
              <a:rPr lang="en-AU" dirty="0" smtClean="0">
                <a:solidFill>
                  <a:srgbClr val="C00000"/>
                </a:solidFill>
              </a:rPr>
              <a:t> Light Horse at Beersheba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4th LH at Beersheba P02268_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7112000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Charge of the Light Horse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jb\Documents\Ang Share Folder\Anzac booklet\Web pics\ch 5 the charg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77048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Jumping the trenches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3" name="Picture 2" descr="Beersheba charge sketch crop 4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7580204" cy="4717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Wells at Beersheba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3" name="Picture 2" descr="ch 5 Wells Beersheba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6552728" cy="5058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Lord Balfour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31748" name="Picture 4" descr="Image result for arthur balfour decla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3096343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206084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Foreign Secretary in British Prime Minister David Lloyd George’s coalition</a:t>
            </a:r>
            <a:endParaRPr lang="en-A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Balfour Declaration</a:t>
            </a:r>
            <a:endParaRPr lang="en-AU" dirty="0"/>
          </a:p>
        </p:txBody>
      </p:sp>
      <p:pic>
        <p:nvPicPr>
          <p:cNvPr id="5" name="Picture 4" descr="Image result for Balfour Declar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426848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2132856"/>
            <a:ext cx="27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 Majesty’s Government views with </a:t>
            </a:r>
            <a:r>
              <a:rPr lang="en-US" sz="2800" dirty="0" err="1"/>
              <a:t>favour</a:t>
            </a:r>
            <a:r>
              <a:rPr lang="en-US" sz="2800" dirty="0"/>
              <a:t> the establishment in Palestine of a National Home for the Jewish people</a:t>
            </a:r>
            <a:endParaRPr lang="en-A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Jews return home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29698" name="Picture 2" descr="Image result for jews working the land of Isra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7272808" cy="515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Israel becomes a nation again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h 10 Independence Hall 30%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4375" y="1447800"/>
            <a:ext cx="6001973" cy="45014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208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October 31 2017  A date to remember</vt:lpstr>
      <vt:lpstr>4th Light Horse at Beersheba</vt:lpstr>
      <vt:lpstr>Charge of the Light Horse</vt:lpstr>
      <vt:lpstr>Jumping the trenches</vt:lpstr>
      <vt:lpstr>Wells at Beersheba</vt:lpstr>
      <vt:lpstr>Lord Balfour</vt:lpstr>
      <vt:lpstr>Balfour Declaration</vt:lpstr>
      <vt:lpstr>Jews return home</vt:lpstr>
      <vt:lpstr>Israel becomes a nation again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31 2017  A date to remember</dc:title>
  <dc:creator>Jill</dc:creator>
  <cp:lastModifiedBy>Jill</cp:lastModifiedBy>
  <cp:revision>6</cp:revision>
  <dcterms:created xsi:type="dcterms:W3CDTF">2017-01-09T05:31:15Z</dcterms:created>
  <dcterms:modified xsi:type="dcterms:W3CDTF">2017-02-14T11:57:11Z</dcterms:modified>
</cp:coreProperties>
</file>