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6" r:id="rId4"/>
    <p:sldId id="261" r:id="rId5"/>
    <p:sldId id="267" r:id="rId6"/>
    <p:sldId id="256" r:id="rId7"/>
    <p:sldId id="262" r:id="rId8"/>
    <p:sldId id="268" r:id="rId9"/>
    <p:sldId id="259" r:id="rId10"/>
    <p:sldId id="260" r:id="rId11"/>
    <p:sldId id="263" r:id="rId12"/>
    <p:sldId id="269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10B9-2DDE-42DD-B50B-7C3490A9B9B5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A1290-5FBF-4CE2-8E1D-1C4258E2CF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
</file>

<file path=ppt/notesSlides/_rels/notes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
</file>

<file path=ppt/notesSlides/_rels/notesSlide1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
</file>

<file path=ppt/notesSlides/_rels/notesSlide1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
</file>

<file path=ppt/notesSlides/_rels/notes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Horse commemorative statue - Photo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Watering the 12 LH horses, Beersheba. Australian War Memorial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https://www.awm.gov.au/collection/H15216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Beersheba –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https://en.wikipedia.org/wiki/Battle_of_Beersheba_(1917)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Jerusalem surrendered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https://www.awm.gov.au/collection/H10708/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Chanuka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lights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http://imgarcade.com/1/chanukah-menorah-in-window/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A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Anniversary celebration of the Battle of Beersheba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Charge Australian War memorial 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https://www.awm.gov.au/collection/A02006D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 from Tel el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the plain where the Light Horse charged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Beersheba Watering – from an exhibition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Be’er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Lighthorsemen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movie cover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http://www.franklycollectible.com/product_info.php/the-lighthorsemen-movie-flyer-film-original-oz-1987-gary-sweet-p-2425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https://www.awm.gov.au/collection/A02684/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Midnight’s Last Charge – painting by Jennifer Marshall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www.lighthorseart.com.au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Midnight died and her rider Guy Haydon was injured in the charge.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Tibbie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Cotter – recruitment poster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https://www.awm.gov.au/collection/P04366.001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Abraham’s Well tourist site,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Beersheva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Israel (before latest reconstruction)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A1290-5FBF-4CE2-8E1D-1C4258E2CFF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1948B1-C091-4A99-A233-BF2BF86D8A52}" type="datetimeFigureOut">
              <a:rPr lang="en-AU" smtClean="0"/>
              <a:pPr/>
              <a:t>21/02/2017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892209-3C8B-4833-8679-609450D999D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H Stat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05672" y="1070992"/>
            <a:ext cx="5904656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/>
              <a:t>Breakthrough at Beersheba</a:t>
            </a:r>
          </a:p>
          <a:p>
            <a:endParaRPr lang="en-AU" sz="5400" b="1" dirty="0" smtClean="0"/>
          </a:p>
          <a:p>
            <a:pPr algn="ctr"/>
            <a:r>
              <a:rPr lang="en-AU" sz="5400" b="1" dirty="0" smtClean="0"/>
              <a:t>Lesson 3</a:t>
            </a:r>
            <a:endParaRPr lang="en-AU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15216 12th LH watering Beersh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128000" cy="5575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en-AU" sz="3500" dirty="0" smtClean="0">
                <a:solidFill>
                  <a:srgbClr val="FFC000"/>
                </a:solidFill>
                <a:latin typeface="Arial Black" pitchFamily="34" charset="0"/>
              </a:rPr>
              <a:t>Watering the Horses - Beersheba</a:t>
            </a:r>
            <a:endParaRPr lang="en-AU" sz="35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b\Documents\Ang Share Folder\Anzac booklet\Web pics\ch 5 beersheba_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712879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C000"/>
                </a:solidFill>
                <a:latin typeface="Arial Black" pitchFamily="34" charset="0"/>
              </a:rPr>
              <a:t>The ‘madmen’ prevailed – the Last Great Cavalry Charge in history</a:t>
            </a:r>
            <a:endParaRPr lang="en-A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800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courageous horsemen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against 4,000 entrenched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Turks with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machine guns, artillery and German bombers</a:t>
            </a: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Speed and surprise won the battle (no dismount)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Military victory and morale booster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31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died, 36 wounded, and 70 horses lost</a:t>
            </a:r>
          </a:p>
          <a:p>
            <a:r>
              <a:rPr lang="en-AU" b="1" dirty="0" smtClean="0">
                <a:latin typeface="Arial" pitchFamily="34" charset="0"/>
                <a:cs typeface="Arial" pitchFamily="34" charset="0"/>
              </a:rPr>
              <a:t>The same day</a:t>
            </a:r>
            <a:r>
              <a:rPr lang="en-AU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b="1" smtClean="0">
                <a:latin typeface="Arial" pitchFamily="34" charset="0"/>
                <a:cs typeface="Arial" pitchFamily="34" charset="0"/>
              </a:rPr>
              <a:t>Oct 31, 1917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British War cabinet met and decided to allow the Jewish people to return and give them a homeland in part of Palestine in their ancestral territory</a:t>
            </a:r>
            <a:endParaRPr lang="en-A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b\Documents\Ang Share Folder\Anzac booklet\Web pics\ch 6 AWM H10708 Jerusalem handover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69674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C000"/>
                </a:solidFill>
                <a:latin typeface="Arial Black" pitchFamily="34" charset="0"/>
              </a:rPr>
              <a:t>The official handover of Jerusalem December 11, 1917</a:t>
            </a:r>
            <a:endParaRPr lang="en-A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se1.mm.bing.net/th?&amp;id=OIP.LLwvwLBhNEDxk4oKwCneMADnEs&amp;w=231&amp;h=300&amp;c=0&amp;pid=1.9&amp;rs=0&amp;p=0&amp;r=0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464496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1196752"/>
            <a:ext cx="374441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AU" sz="4000" dirty="0" err="1" smtClean="0">
                <a:latin typeface="Arial" pitchFamily="34" charset="0"/>
                <a:cs typeface="Arial" pitchFamily="34" charset="0"/>
              </a:rPr>
              <a:t>Maccabees</a:t>
            </a:r>
            <a:r>
              <a:rPr lang="en-AU" sz="4000" dirty="0" smtClean="0">
                <a:latin typeface="Arial" pitchFamily="34" charset="0"/>
                <a:cs typeface="Arial" pitchFamily="34" charset="0"/>
              </a:rPr>
              <a:t>’  victory over Greeks</a:t>
            </a:r>
          </a:p>
          <a:p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– Feast of Dedication</a:t>
            </a:r>
          </a:p>
          <a:p>
            <a:endParaRPr lang="en-AU" sz="1400" dirty="0">
              <a:latin typeface="Arial" pitchFamily="34" charset="0"/>
              <a:cs typeface="Arial" pitchFamily="34" charset="0"/>
            </a:endParaRPr>
          </a:p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– Festival of Lights</a:t>
            </a:r>
          </a:p>
          <a:p>
            <a:endParaRPr lang="en-A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 smtClean="0">
                <a:solidFill>
                  <a:srgbClr val="FFC000"/>
                </a:solidFill>
                <a:latin typeface="Arial Black" pitchFamily="34" charset="0"/>
              </a:rPr>
              <a:t>Channukka</a:t>
            </a:r>
            <a:endParaRPr lang="en-A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ill\Documents\Share File\Anzac booklet\Pics for book\ch 14 90th anniv parad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61926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844824"/>
            <a:ext cx="27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AU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Anniversary </a:t>
            </a:r>
          </a:p>
          <a:p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Commemorations</a:t>
            </a: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Be’er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Sheva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AU" sz="2400" dirty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2007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FFC000"/>
                </a:solidFill>
                <a:latin typeface="Arial Black" pitchFamily="34" charset="0"/>
              </a:rPr>
              <a:t>Before the Beersheba charge</a:t>
            </a:r>
            <a:endParaRPr lang="en-A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146" name="Picture 2" descr="https://www.awm.gov.au/images/collection/items/ACCNUM_SCREEN/A0200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78265"/>
            <a:ext cx="6480720" cy="496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View from Tel Sheva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latin typeface="Arial Black" pitchFamily="34" charset="0"/>
              </a:rPr>
              <a:t>View from Tel el </a:t>
            </a:r>
            <a:r>
              <a:rPr lang="en-AU" sz="3600" b="1" dirty="0" err="1" smtClean="0">
                <a:latin typeface="Arial Black" pitchFamily="34" charset="0"/>
              </a:rPr>
              <a:t>Saba</a:t>
            </a:r>
            <a:r>
              <a:rPr lang="en-AU" sz="3600" b="1" dirty="0" smtClean="0">
                <a:latin typeface="Arial Black" pitchFamily="34" charset="0"/>
              </a:rPr>
              <a:t> – across the  plain where Light Horse charged</a:t>
            </a:r>
            <a:endParaRPr lang="en-AU" sz="3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Wells Beersheba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66" y="0"/>
            <a:ext cx="88830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light hors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-17176"/>
            <a:ext cx="5233856" cy="6731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atin typeface="Arial Black" pitchFamily="34" charset="0"/>
              </a:rPr>
              <a:t>1987 Light Horsemen movie cover</a:t>
            </a:r>
            <a:endParaRPr lang="en-AU" sz="4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>
                <a:solidFill>
                  <a:srgbClr val="FFC000"/>
                </a:solidFill>
                <a:latin typeface="Arial Black" pitchFamily="34" charset="0"/>
              </a:rPr>
              <a:t>The Light Horse Charge</a:t>
            </a:r>
            <a:endParaRPr lang="en-AU" sz="4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" name="Picture 5" descr="ch 5 AWM A02684 charge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81280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96752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Arial Black" pitchFamily="34" charset="0"/>
              </a:rPr>
              <a:t>Midnight’s Last Charge - Painting by Jennifer Marshall</a:t>
            </a:r>
            <a:endParaRPr lang="en-AU" sz="32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5 AWM P04366.001 Tibby Cotter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477" y="0"/>
            <a:ext cx="69890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ill\Documents\Share File\Anzac booklet\Pics for book\PA290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622818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0192" y="908720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Arial" pitchFamily="34" charset="0"/>
                <a:cs typeface="Arial" pitchFamily="34" charset="0"/>
              </a:rPr>
              <a:t>Abraham’s Well restored at </a:t>
            </a:r>
            <a:r>
              <a:rPr lang="en-AU" sz="4000" dirty="0" err="1" smtClean="0">
                <a:latin typeface="Arial" pitchFamily="34" charset="0"/>
                <a:cs typeface="Arial" pitchFamily="34" charset="0"/>
              </a:rPr>
              <a:t>Beersheva</a:t>
            </a:r>
            <a:endParaRPr lang="en-A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1620</TotalTime>
  <Words>384</Words>
  <Application>Microsoft Office PowerPoint</Application>
  <PresentationFormat>On-screen Show (4:3)</PresentationFormat>
  <Paragraphs>58</Paragraphs>
  <Slides>15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Slide 3</vt:lpstr>
      <vt:lpstr>Slide 4</vt:lpstr>
      <vt:lpstr>Slide 5</vt:lpstr>
      <vt:lpstr>The Light Horse Charge</vt:lpstr>
      <vt:lpstr>Slide 7</vt:lpstr>
      <vt:lpstr>Slide 8</vt:lpstr>
      <vt:lpstr>Slide 9</vt:lpstr>
      <vt:lpstr>Watering the Horses - Beersheba</vt:lpstr>
      <vt:lpstr>Slide 11</vt:lpstr>
      <vt:lpstr>The ‘madmen’ prevailed – the Last Great Cavalry Charge in history</vt:lpstr>
      <vt:lpstr>The official handover of Jerusalem December 11, 1917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</dc:creator>
  <cp:lastModifiedBy>Jill</cp:lastModifiedBy>
  <cp:revision>9</cp:revision>
  <dcterms:created xsi:type="dcterms:W3CDTF">2016-12-19T10:02:22Z</dcterms:created>
  <dcterms:modified xsi:type="dcterms:W3CDTF">2017-02-21T07:00:13Z</dcterms:modified>
</cp:coreProperties>
</file>