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F87AE-EA45-47BF-8E29-E2383E30B740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C94E5-C5DE-4600-A5E8-15D75BE0AEFD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telegraph.com.au/newslocal/city-east/13m-albert-tibby-cotter-bridge-budget-blowout-under-investigation/news-story/fd74ad199d87c29ec301cdf68add1d6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4366.00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A0268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nzacday.org.au/trooper-sloan-scotty-bolton-dc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wm.gov.au/collection/P02279.00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http://www.theaustralian.com.au/in-depth/anzac-day/wwi-death-of-test-hero-albert-tibby-cotter-revealed/news-story/6d86bacde0f5bc84ce5cae292b2c8833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Tibby Cotter Walkway. Picture John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Appleyard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http://www.dailytelegraph.com.au/newslocal/city-east/13m-albert-tibby-cotter-bridge-budget-blowout-under-investigation/news-story/fd74ad199d87c29ec301cdf68add1d6e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Tibbie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Cotter WW1 recruitment poster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https://www.awm.gov.au/collection/P04366.001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Disputed picture of the charge at Beersheba (or re-enactment) – Australian War memorial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https://www.awm.gov.au/collection/A02684/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It was probably taken when two regiments of the 4th Brigade, Australian Light Horse, re-enacted the charge for the official photographer Frank Hurley, at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Belah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7 February 1918.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Jumping the trenches – from a photograph at an exhibition in Beersheba in 2012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Sloan ‘Scotty’ Bolton and Monty -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https://anzacday.org.au/trooper-sloan-scotty-bolton-dcm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Counting the dead </a:t>
            </a:r>
            <a:r>
              <a:rPr lang="en-A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https://www.awm.gov.au/collection/P02279.003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marked X is believed to be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Tibbie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Cotter.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Cotter’s grave,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Be’er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Sheva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Cemetery – J Curry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Be’er</a:t>
            </a:r>
            <a:r>
              <a:rPr lang="en-A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A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A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heva</a:t>
            </a:r>
            <a:r>
              <a:rPr lang="en-A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Commonwealth War Graves cemetery – J Curry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94E5-C5DE-4600-A5E8-15D75BE0AEFD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974428-0E2D-41F5-B657-3481B641C845}" type="datetimeFigureOut">
              <a:rPr lang="en-AU" smtClean="0"/>
              <a:pPr/>
              <a:t>14/02/2017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EF0E43-CAB9-4B60-AB26-D52396833B1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Albert ‘Tibby’ Cotter </a:t>
            </a: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AU" dirty="0" smtClean="0"/>
              <a:t>   </a:t>
            </a:r>
            <a:r>
              <a:rPr lang="en-AU" sz="2800" b="1" dirty="0" smtClean="0"/>
              <a:t>The Australian cricketer who survived Gallipoli but died in the battle of Beersheba.</a:t>
            </a:r>
            <a:endParaRPr lang="en-AU" sz="2800" b="1" dirty="0"/>
          </a:p>
        </p:txBody>
      </p:sp>
      <p:pic>
        <p:nvPicPr>
          <p:cNvPr id="6" name="Picture 5" descr="Tibby Cotter close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24944"/>
            <a:ext cx="5472608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Albert ‘Tibby’ Cotter walkway, Sydney</a:t>
            </a:r>
            <a:endParaRPr lang="en-AU" b="1" dirty="0"/>
          </a:p>
        </p:txBody>
      </p:sp>
      <p:pic>
        <p:nvPicPr>
          <p:cNvPr id="6" name="Picture 5" descr="Image result for Tibby Cotter Walkwa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1"/>
            <a:ext cx="50405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World War I recruitment poster</a:t>
            </a:r>
            <a:endParaRPr lang="en-AU" b="1" dirty="0"/>
          </a:p>
        </p:txBody>
      </p:sp>
      <p:pic>
        <p:nvPicPr>
          <p:cNvPr id="3" name="Picture 2" descr="C:\Users\jb\Documents\Ang Share Folder\Anzac booklet\Web pics\AWM P04366.001 Tibby Cotter p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628800"/>
            <a:ext cx="43204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The Light Horse Charge at Beersheba</a:t>
            </a:r>
            <a:endParaRPr lang="en-AU" b="1" dirty="0"/>
          </a:p>
        </p:txBody>
      </p:sp>
      <p:pic>
        <p:nvPicPr>
          <p:cNvPr id="1026" name="Picture 2" descr="C:\Users\Jill\Documents\Share File\Anzac booklet\Web pics\ch 5 AWM A02684 charge p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848872" cy="4684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08112"/>
          </a:xfrm>
        </p:spPr>
        <p:txBody>
          <a:bodyPr/>
          <a:lstStyle/>
          <a:p>
            <a:r>
              <a:rPr lang="en-AU" b="1" dirty="0" smtClean="0"/>
              <a:t>Jumping the trenches</a:t>
            </a:r>
            <a:endParaRPr lang="en-AU" b="1" dirty="0"/>
          </a:p>
        </p:txBody>
      </p:sp>
      <p:pic>
        <p:nvPicPr>
          <p:cNvPr id="3" name="Picture 2" descr="Beersheba charge sketch crop 40%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908720"/>
            <a:ext cx="7830578" cy="5373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‘Scotty’ Bolton</a:t>
            </a:r>
            <a:endParaRPr lang="en-AU" b="1" dirty="0"/>
          </a:p>
        </p:txBody>
      </p:sp>
      <p:pic>
        <p:nvPicPr>
          <p:cNvPr id="3" name="Picture 2" descr="bolt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551432"/>
            <a:ext cx="4876800" cy="3755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Counting the cost – Cotter marked X</a:t>
            </a:r>
            <a:endParaRPr lang="en-AU" b="1" dirty="0"/>
          </a:p>
        </p:txBody>
      </p:sp>
      <p:pic>
        <p:nvPicPr>
          <p:cNvPr id="3" name="Picture 2" descr="P02279_003 Tibby Cotter p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00808"/>
            <a:ext cx="6584280" cy="44855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Cotter’s grave, </a:t>
            </a:r>
            <a:r>
              <a:rPr lang="en-AU" b="1" dirty="0" err="1" smtClean="0"/>
              <a:t>Be’er</a:t>
            </a:r>
            <a:r>
              <a:rPr lang="en-AU" b="1" dirty="0" smtClean="0"/>
              <a:t> </a:t>
            </a:r>
            <a:r>
              <a:rPr lang="en-AU" b="1" dirty="0" err="1" smtClean="0"/>
              <a:t>Sheva</a:t>
            </a:r>
            <a:r>
              <a:rPr lang="en-AU" b="1" dirty="0" smtClean="0"/>
              <a:t> cemetery</a:t>
            </a:r>
            <a:endParaRPr lang="en-AU" b="1" dirty="0"/>
          </a:p>
        </p:txBody>
      </p:sp>
      <p:pic>
        <p:nvPicPr>
          <p:cNvPr id="3" name="Picture 2" descr="Cotter's gr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2524812" cy="4968552"/>
          </a:xfrm>
          <a:prstGeom prst="rect">
            <a:avLst/>
          </a:prstGeom>
        </p:spPr>
      </p:pic>
      <p:pic>
        <p:nvPicPr>
          <p:cNvPr id="5" name="Picture 4" descr="ch 6 Cemetery Beershe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16832"/>
            <a:ext cx="5003719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Significance of Beersheba victory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AU" dirty="0" smtClean="0"/>
              <a:t>Turned the tide of the war in the Middle East </a:t>
            </a:r>
          </a:p>
          <a:p>
            <a:r>
              <a:rPr lang="en-AU" dirty="0" smtClean="0"/>
              <a:t>Ultimately led to the collapse of the Ottoman Empire </a:t>
            </a:r>
          </a:p>
          <a:p>
            <a:r>
              <a:rPr lang="en-AU" dirty="0" smtClean="0"/>
              <a:t>Paved the way for the taking of </a:t>
            </a:r>
            <a:r>
              <a:rPr lang="en-AU" smtClean="0"/>
              <a:t>Gaza, Jerusalem </a:t>
            </a:r>
            <a:r>
              <a:rPr lang="en-AU" dirty="0" smtClean="0"/>
              <a:t>and the </a:t>
            </a:r>
            <a:r>
              <a:rPr lang="en-AU" dirty="0" smtClean="0"/>
              <a:t>whole of the ancient </a:t>
            </a:r>
            <a:r>
              <a:rPr lang="en-AU" dirty="0" smtClean="0"/>
              <a:t>Holy Land and </a:t>
            </a:r>
            <a:r>
              <a:rPr lang="en-AU" dirty="0" smtClean="0"/>
              <a:t>the unfolding of many biblical prophecies</a:t>
            </a:r>
          </a:p>
          <a:p>
            <a:r>
              <a:rPr lang="en-AU" dirty="0" smtClean="0"/>
              <a:t>The Allied victory led to the creation of the present day nations of Israel, Jordan, Lebanon and Syria </a:t>
            </a:r>
          </a:p>
          <a:p>
            <a:r>
              <a:rPr lang="en-AU" dirty="0" smtClean="0"/>
              <a:t>The courage of these ‘madmen’ sent fear into the Turks. </a:t>
            </a:r>
          </a:p>
          <a:p>
            <a:r>
              <a:rPr lang="en-AU" dirty="0" smtClean="0"/>
              <a:t>Created ANZAC legend and etched the Light Horse in the annals of history.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</TotalTime>
  <Words>296</Words>
  <Application>Microsoft Office PowerPoint</Application>
  <PresentationFormat>On-screen Show (4:3)</PresentationFormat>
  <Paragraphs>34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Albert ‘Tibby’ Cotter </vt:lpstr>
      <vt:lpstr>Albert ‘Tibby’ Cotter walkway, Sydney</vt:lpstr>
      <vt:lpstr>World War I recruitment poster</vt:lpstr>
      <vt:lpstr>The Light Horse Charge at Beersheba</vt:lpstr>
      <vt:lpstr>Jumping the trenches</vt:lpstr>
      <vt:lpstr>‘Scotty’ Bolton</vt:lpstr>
      <vt:lpstr>Counting the cost – Cotter marked X</vt:lpstr>
      <vt:lpstr>Cotter’s grave, Be’er Sheva cemetery</vt:lpstr>
      <vt:lpstr>Significance of Beersheba victory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 ‘Tibby’ Cotter </dc:title>
  <dc:creator>Jill</dc:creator>
  <cp:lastModifiedBy>Jill</cp:lastModifiedBy>
  <cp:revision>7</cp:revision>
  <dcterms:created xsi:type="dcterms:W3CDTF">2016-12-21T03:01:56Z</dcterms:created>
  <dcterms:modified xsi:type="dcterms:W3CDTF">2017-02-14T06:06:44Z</dcterms:modified>
</cp:coreProperties>
</file>